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  <Relationship Id='rId34' Target='slides/slide29.xml' Type='http://schemas.openxmlformats.org/officeDocument/2006/relationships/slide' />
  <Relationship Id='rId35' Target='slides/slide30.xml' Type='http://schemas.openxmlformats.org/officeDocument/2006/relationships/slide' />
  <Relationship Id='rId36' Target='slides/slide31.xml' Type='http://schemas.openxmlformats.org/officeDocument/2006/relationships/slide' />
  <Relationship Id='rId37' Target='slides/slide32.xml' Type='http://schemas.openxmlformats.org/officeDocument/2006/relationships/slide' />
  <Relationship Id='rId38' Target='slides/slide33.xml' Type='http://schemas.openxmlformats.org/officeDocument/2006/relationships/slide' />
  <Relationship Id='rId39' Target='slides/slide34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2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4' Target='../media/image28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3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5' Target='../media/image29.png' Type='http://schemas.openxmlformats.org/officeDocument/2006/relationships/image' />
</Relationships>

</file>

<file path=ppt/slides/_rels/slide3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6' Target='../media/image30.png' Type='http://schemas.openxmlformats.org/officeDocument/2006/relationships/image' />
</Relationships>

</file>

<file path=ppt/slides/_rels/slide3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7' Target='../media/image31.png' Type='http://schemas.openxmlformats.org/officeDocument/2006/relationships/image' />
</Relationships>

</file>

<file path=ppt/slides/_rels/slide3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8' Target='../media/image32.png' Type='http://schemas.openxmlformats.org/officeDocument/2006/relationships/image' />
</Relationships>

</file>

<file path=ppt/slides/_rels/slide3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9' Target='../media/image33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32E69515-5E14-484D-8B78-EC27496EB898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vishals tablue assignment 2 latest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B8C9896D-18FF-4722-A028-DB17E485ECA0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05/04/23 9:29:38 pm IST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9" id="10" name="slide10">
            <a:extLst>
              <a:ext uri="{FF2B5EF4-FFF2-40B4-BE49-F238E27FC236}">
                <a16:creationId xmlns:a16="http://schemas.microsoft.com/office/drawing/2014/main" id="{AF3D4CF9-8961-4BAE-BB59-BA9215F8016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75" y="233362"/>
            <a:ext cx="558165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0" id="11" name="slide11">
            <a:extLst>
              <a:ext uri="{FF2B5EF4-FFF2-40B4-BE49-F238E27FC236}">
                <a16:creationId xmlns:a16="http://schemas.microsoft.com/office/drawing/2014/main" id="{49477D90-F631-4967-8532-C7E3DB31D3B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10" y="0"/>
            <a:ext cx="71533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1" id="12" name="slide12">
            <a:extLst>
              <a:ext uri="{FF2B5EF4-FFF2-40B4-BE49-F238E27FC236}">
                <a16:creationId xmlns:a16="http://schemas.microsoft.com/office/drawing/2014/main" id="{540C5DF9-515A-42A2-8106-0AB3FBFFDB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500062"/>
            <a:ext cx="98679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2" id="13" name="slide13">
            <a:extLst>
              <a:ext uri="{FF2B5EF4-FFF2-40B4-BE49-F238E27FC236}">
                <a16:creationId xmlns:a16="http://schemas.microsoft.com/office/drawing/2014/main" id="{7B6B91CC-405C-410E-A5CE-52D7DF4A3C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146" y="0"/>
            <a:ext cx="1547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3" id="14" name="slide14">
            <a:extLst>
              <a:ext uri="{FF2B5EF4-FFF2-40B4-BE49-F238E27FC236}">
                <a16:creationId xmlns:a16="http://schemas.microsoft.com/office/drawing/2014/main" id="{DD07A635-DF5F-4674-8FBB-EFB058B381C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500062"/>
            <a:ext cx="98679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4" id="15" name="slide15">
            <a:extLst>
              <a:ext uri="{FF2B5EF4-FFF2-40B4-BE49-F238E27FC236}">
                <a16:creationId xmlns:a16="http://schemas.microsoft.com/office/drawing/2014/main" id="{08FDB628-CD05-468D-9C45-F150287CE77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017" y="0"/>
            <a:ext cx="1541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5" id="16" name="slide16">
            <a:extLst>
              <a:ext uri="{FF2B5EF4-FFF2-40B4-BE49-F238E27FC236}">
                <a16:creationId xmlns:a16="http://schemas.microsoft.com/office/drawing/2014/main" id="{C50903BD-A7D7-4F66-8B26-6E828228F16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2747962"/>
            <a:ext cx="99631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6" id="17" name="slide17">
            <a:extLst>
              <a:ext uri="{FF2B5EF4-FFF2-40B4-BE49-F238E27FC236}">
                <a16:creationId xmlns:a16="http://schemas.microsoft.com/office/drawing/2014/main" id="{91710F43-F015-4C2B-BF72-B0521C34A77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062" y="100012"/>
            <a:ext cx="738187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7" id="18" name="slide18">
            <a:extLst>
              <a:ext uri="{FF2B5EF4-FFF2-40B4-BE49-F238E27FC236}">
                <a16:creationId xmlns:a16="http://schemas.microsoft.com/office/drawing/2014/main" id="{CBA5856F-BEBB-405C-8B40-508CCBFC511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82" y="0"/>
            <a:ext cx="432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8" id="19" name="slide19">
            <a:extLst>
              <a:ext uri="{FF2B5EF4-FFF2-40B4-BE49-F238E27FC236}">
                <a16:creationId xmlns:a16="http://schemas.microsoft.com/office/drawing/2014/main" id="{B56C7B61-57CF-427D-886A-82EB3129D9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78" y="0"/>
            <a:ext cx="645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" id="2" name="slide2">
            <a:extLst>
              <a:ext uri="{FF2B5EF4-FFF2-40B4-BE49-F238E27FC236}">
                <a16:creationId xmlns:a16="http://schemas.microsoft.com/office/drawing/2014/main" id="{F4BFE4C9-776D-442C-9412-1C85590C67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500062"/>
            <a:ext cx="98679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9" id="20" name="slide20">
            <a:extLst>
              <a:ext uri="{FF2B5EF4-FFF2-40B4-BE49-F238E27FC236}">
                <a16:creationId xmlns:a16="http://schemas.microsoft.com/office/drawing/2014/main" id="{B7A60699-97AD-4795-83FD-09D14FBE515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62" y="395287"/>
            <a:ext cx="997267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" id="21" name="slide21">
            <a:extLst>
              <a:ext uri="{FF2B5EF4-FFF2-40B4-BE49-F238E27FC236}">
                <a16:creationId xmlns:a16="http://schemas.microsoft.com/office/drawing/2014/main" id="{17F46F5D-5329-45F5-BD49-E0271DAAF63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2" id="22" name="slide22">
            <a:extLst>
              <a:ext uri="{FF2B5EF4-FFF2-40B4-BE49-F238E27FC236}">
                <a16:creationId xmlns:a16="http://schemas.microsoft.com/office/drawing/2014/main" id="{5F43A891-4601-4436-82A7-6F56586045F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3" id="23" name="slide23">
            <a:extLst>
              <a:ext uri="{FF2B5EF4-FFF2-40B4-BE49-F238E27FC236}">
                <a16:creationId xmlns:a16="http://schemas.microsoft.com/office/drawing/2014/main" id="{C43A6371-D369-4859-BBA7-179E778CEA4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4" id="24" name="slide24">
            <a:extLst>
              <a:ext uri="{FF2B5EF4-FFF2-40B4-BE49-F238E27FC236}">
                <a16:creationId xmlns:a16="http://schemas.microsoft.com/office/drawing/2014/main" id="{94ED1D80-10D1-41C7-B3F1-69E938FEDA2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5" id="25" name="slide25">
            <a:extLst>
              <a:ext uri="{FF2B5EF4-FFF2-40B4-BE49-F238E27FC236}">
                <a16:creationId xmlns:a16="http://schemas.microsoft.com/office/drawing/2014/main" id="{F1A6EF26-2923-43CD-A00B-78C6A8DFDB0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6" id="26" name="slide26">
            <a:extLst>
              <a:ext uri="{FF2B5EF4-FFF2-40B4-BE49-F238E27FC236}">
                <a16:creationId xmlns:a16="http://schemas.microsoft.com/office/drawing/2014/main" id="{F8149DBF-9976-48A1-9051-3CE6DAC1AB1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7" id="27" name="slide27">
            <a:extLst>
              <a:ext uri="{FF2B5EF4-FFF2-40B4-BE49-F238E27FC236}">
                <a16:creationId xmlns:a16="http://schemas.microsoft.com/office/drawing/2014/main" id="{4F2317F9-6F6F-4E53-8677-C2FA074F6B6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8" id="28" name="slide28">
            <a:extLst>
              <a:ext uri="{FF2B5EF4-FFF2-40B4-BE49-F238E27FC236}">
                <a16:creationId xmlns:a16="http://schemas.microsoft.com/office/drawing/2014/main" id="{B81D42EC-CA28-4D05-8FA4-81F4EEB95FC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9" id="29" name="slide29">
            <a:extLst>
              <a:ext uri="{FF2B5EF4-FFF2-40B4-BE49-F238E27FC236}">
                <a16:creationId xmlns:a16="http://schemas.microsoft.com/office/drawing/2014/main" id="{8A2C0BE6-5AE5-4D13-A853-73341217D7C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2" id="3" name="slide3">
            <a:extLst>
              <a:ext uri="{FF2B5EF4-FFF2-40B4-BE49-F238E27FC236}">
                <a16:creationId xmlns:a16="http://schemas.microsoft.com/office/drawing/2014/main" id="{A5B3FE5C-08FF-4EE9-9542-D39A83A2D1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33362"/>
            <a:ext cx="70104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0" id="30" name="slide30">
            <a:extLst>
              <a:ext uri="{FF2B5EF4-FFF2-40B4-BE49-F238E27FC236}">
                <a16:creationId xmlns:a16="http://schemas.microsoft.com/office/drawing/2014/main" id="{2F5B914C-B88E-4302-853B-BDB40B84872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1" id="31" name="slide31">
            <a:extLst>
              <a:ext uri="{FF2B5EF4-FFF2-40B4-BE49-F238E27FC236}">
                <a16:creationId xmlns:a16="http://schemas.microsoft.com/office/drawing/2014/main" id="{DCD09FF5-6585-437D-B486-AF3FC5FC729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2" id="32" name="slide32">
            <a:extLst>
              <a:ext uri="{FF2B5EF4-FFF2-40B4-BE49-F238E27FC236}">
                <a16:creationId xmlns:a16="http://schemas.microsoft.com/office/drawing/2014/main" id="{A25FB639-3F3A-4386-B8CA-4AC09C347F6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3" id="33" name="slide33">
            <a:extLst>
              <a:ext uri="{FF2B5EF4-FFF2-40B4-BE49-F238E27FC236}">
                <a16:creationId xmlns:a16="http://schemas.microsoft.com/office/drawing/2014/main" id="{91EB2464-395D-4ACC-AFD7-317E242AA62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4" id="34" name="slide34">
            <a:extLst>
              <a:ext uri="{FF2B5EF4-FFF2-40B4-BE49-F238E27FC236}">
                <a16:creationId xmlns:a16="http://schemas.microsoft.com/office/drawing/2014/main" id="{6DD65013-5634-4251-A819-9ECFD676AB7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3" id="4" name="slide4">
            <a:extLst>
              <a:ext uri="{FF2B5EF4-FFF2-40B4-BE49-F238E27FC236}">
                <a16:creationId xmlns:a16="http://schemas.microsoft.com/office/drawing/2014/main" id="{763E18ED-29C1-40C4-8A15-ECF4D227C1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906" y="0"/>
            <a:ext cx="152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4" id="5" name="slide5">
            <a:extLst>
              <a:ext uri="{FF2B5EF4-FFF2-40B4-BE49-F238E27FC236}">
                <a16:creationId xmlns:a16="http://schemas.microsoft.com/office/drawing/2014/main" id="{9EBF5E2E-119B-46E3-B572-7FEDB2E4CC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5175"/>
            <a:ext cx="12192000" cy="160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5" id="6" name="slide6">
            <a:extLst>
              <a:ext uri="{FF2B5EF4-FFF2-40B4-BE49-F238E27FC236}">
                <a16:creationId xmlns:a16="http://schemas.microsoft.com/office/drawing/2014/main" id="{3CF1FE51-4658-4205-AA17-E9AF4CA7E9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772" y="0"/>
            <a:ext cx="432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6" id="7" name="slide7">
            <a:extLst>
              <a:ext uri="{FF2B5EF4-FFF2-40B4-BE49-F238E27FC236}">
                <a16:creationId xmlns:a16="http://schemas.microsoft.com/office/drawing/2014/main" id="{896D12DA-0AE6-46E0-8895-A77DB5774C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336" y="0"/>
            <a:ext cx="555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7" id="8" name="slide8">
            <a:extLst>
              <a:ext uri="{FF2B5EF4-FFF2-40B4-BE49-F238E27FC236}">
                <a16:creationId xmlns:a16="http://schemas.microsoft.com/office/drawing/2014/main" id="{C1E9EAE6-54A2-4A5C-8FA9-F21F071906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28" y="0"/>
            <a:ext cx="1546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8" id="9" name="slide9">
            <a:extLst>
              <a:ext uri="{FF2B5EF4-FFF2-40B4-BE49-F238E27FC236}">
                <a16:creationId xmlns:a16="http://schemas.microsoft.com/office/drawing/2014/main" id="{2D272591-7E44-42A2-A0A3-0F6A70B846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700" y="0"/>
            <a:ext cx="122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34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2023-04-05T15:59:46Z</dcterms:created>
  <dcterms:modified xsi:type="dcterms:W3CDTF">2023-04-05T15:59:46Z</dcterms:modified>
</cp:coreProperties>
</file>